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8"/>
  </p:notesMasterIdLst>
  <p:handoutMasterIdLst>
    <p:handoutMasterId r:id="rId9"/>
  </p:handoutMasterIdLst>
  <p:sldIdLst>
    <p:sldId id="258" r:id="rId2"/>
    <p:sldId id="276" r:id="rId3"/>
    <p:sldId id="277" r:id="rId4"/>
    <p:sldId id="280" r:id="rId5"/>
    <p:sldId id="278" r:id="rId6"/>
    <p:sldId id="275" r:id="rId7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383C90"/>
    <a:srgbClr val="3B619F"/>
    <a:srgbClr val="33CC33"/>
    <a:srgbClr val="CC3300"/>
    <a:srgbClr val="FFFFCC"/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13" autoAdjust="0"/>
    <p:restoredTop sz="74860" autoAdjust="0"/>
  </p:normalViewPr>
  <p:slideViewPr>
    <p:cSldViewPr snapToGrid="0">
      <p:cViewPr varScale="1">
        <p:scale>
          <a:sx n="87" d="100"/>
          <a:sy n="87" d="100"/>
        </p:scale>
        <p:origin x="29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 snapToGrid="0">
      <p:cViewPr varScale="1">
        <p:scale>
          <a:sx n="80" d="100"/>
          <a:sy n="80" d="100"/>
        </p:scale>
        <p:origin x="-3918" y="-84"/>
      </p:cViewPr>
      <p:guideLst>
        <p:guide orient="horz" pos="3126"/>
        <p:guide pos="2141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ED1B-5840-4928-818F-66E46A784332}" type="datetimeFigureOut">
              <a:rPr lang="de-DE" smtClean="0"/>
              <a:t>03.01.2023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7809-137A-4D63-BDD4-963EC9D9F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599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16" tIns="44108" rIns="88216" bIns="4410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16" tIns="44108" rIns="88216" bIns="4410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4F33F2-60D9-4DDD-A4FE-2A18DB20AF8E}" type="datetimeFigureOut">
              <a:rPr lang="en-GB"/>
              <a:pPr>
                <a:defRPr/>
              </a:pPr>
              <a:t>03/01/2023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6" tIns="44108" rIns="88216" bIns="441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88216" tIns="44108" rIns="88216" bIns="441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16" tIns="44108" rIns="88216" bIns="4410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F6B809-A1A1-4BE1-9A2A-BAEF77754FEE}" type="slidenum">
              <a:rPr lang="en-GB" altLang="de-DE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94356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6B809-A1A1-4BE1-9A2A-BAEF77754FEE}" type="slidenum">
              <a:rPr lang="en-GB" altLang="de-DE" smtClean="0"/>
              <a:pPr>
                <a:defRPr/>
              </a:pPr>
              <a:t>2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8031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6B809-A1A1-4BE1-9A2A-BAEF77754FEE}" type="slidenum">
              <a:rPr lang="en-GB" altLang="de-DE" smtClean="0"/>
              <a:pPr>
                <a:defRPr/>
              </a:pPr>
              <a:t>3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85200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6B809-A1A1-4BE1-9A2A-BAEF77754FEE}" type="slidenum">
              <a:rPr lang="en-GB" altLang="de-DE" smtClean="0"/>
              <a:pPr>
                <a:defRPr/>
              </a:pPr>
              <a:t>4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24933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99" y="-371232"/>
            <a:ext cx="12989980" cy="7229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572" y="2669656"/>
            <a:ext cx="10276928" cy="2486543"/>
          </a:xfrm>
        </p:spPr>
        <p:txBody>
          <a:bodyPr anchor="t">
            <a:normAutofit/>
          </a:bodyPr>
          <a:lstStyle>
            <a:lvl1pPr algn="l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B6B7B-82E9-4809-A8FB-44F0977C112A}" type="datetime1">
              <a:rPr lang="en-GB" smtClean="0"/>
              <a:t>03/01/2023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Meeting, May 14,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8F92-2135-4BB2-8493-409B86011E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Welle 7"/>
          <p:cNvSpPr/>
          <p:nvPr userDrawn="1"/>
        </p:nvSpPr>
        <p:spPr>
          <a:xfrm rot="10800000">
            <a:off x="-196386" y="5730615"/>
            <a:ext cx="12584772" cy="1851284"/>
          </a:xfrm>
          <a:prstGeom prst="wave">
            <a:avLst>
              <a:gd name="adj1" fmla="val 12500"/>
              <a:gd name="adj2" fmla="val 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2D2A77"/>
              </a:clrFrom>
              <a:clrTo>
                <a:srgbClr val="2D2A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61100"/>
            <a:ext cx="1224000" cy="1224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5968722" y="6254081"/>
            <a:ext cx="602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latin typeface="+mj-lt"/>
              </a:rPr>
              <a:t>EMMC Horizon Europe Brokerage </a:t>
            </a:r>
            <a:r>
              <a:rPr lang="de-DE" sz="2000" b="1" dirty="0" err="1">
                <a:latin typeface="+mj-lt"/>
              </a:rPr>
              <a:t>event</a:t>
            </a:r>
            <a:r>
              <a:rPr lang="de-DE" sz="2000" b="1" dirty="0">
                <a:latin typeface="+mj-lt"/>
              </a:rPr>
              <a:t>, 23 </a:t>
            </a:r>
            <a:r>
              <a:rPr lang="de-DE" sz="2000" b="1" dirty="0" err="1">
                <a:latin typeface="+mj-lt"/>
              </a:rPr>
              <a:t>January</a:t>
            </a:r>
            <a:r>
              <a:rPr lang="de-DE" sz="2000" b="1" dirty="0">
                <a:latin typeface="+mj-lt"/>
              </a:rPr>
              <a:t> 2023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53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echseck 14"/>
          <p:cNvSpPr>
            <a:spLocks noChangeAspect="1"/>
          </p:cNvSpPr>
          <p:nvPr userDrawn="1"/>
        </p:nvSpPr>
        <p:spPr>
          <a:xfrm rot="5400000">
            <a:off x="-682913" y="1866213"/>
            <a:ext cx="3977431" cy="3411359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20000">
                <a:schemeClr val="accent3">
                  <a:lumMod val="97000"/>
                  <a:lumOff val="3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chseck 5"/>
          <p:cNvSpPr>
            <a:spLocks noChangeAspect="1"/>
          </p:cNvSpPr>
          <p:nvPr userDrawn="1"/>
        </p:nvSpPr>
        <p:spPr>
          <a:xfrm rot="5400000">
            <a:off x="10059333" y="2603792"/>
            <a:ext cx="3977431" cy="3411359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20000">
                <a:schemeClr val="accent3">
                  <a:lumMod val="97000"/>
                  <a:lumOff val="3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EMMC All Members Meeting, 16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381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80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7" b="3575"/>
          <a:stretch/>
        </p:blipFill>
        <p:spPr>
          <a:xfrm>
            <a:off x="1765740" y="1484925"/>
            <a:ext cx="7871707" cy="4712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EMMC All Members Meeting, 16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059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272141" cy="1346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5"/>
          <a:srcRect b="91509"/>
          <a:stretch/>
        </p:blipFill>
        <p:spPr>
          <a:xfrm>
            <a:off x="0" y="6362700"/>
            <a:ext cx="12199193" cy="495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2D2A77"/>
              </a:clrFrom>
              <a:clrTo>
                <a:srgbClr val="2D2A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1" y="61100"/>
            <a:ext cx="1239360" cy="122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65740" y="20637"/>
            <a:ext cx="9824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EMMC All Members Meeting, 16 June 2020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302173" y="6419411"/>
            <a:ext cx="1145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/>
              <a:t>The European Materials</a:t>
            </a:r>
            <a:r>
              <a:rPr lang="de-DE" sz="1400" b="0" baseline="0" dirty="0"/>
              <a:t> Modelling Council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37883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173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173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173A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572" y="3918857"/>
            <a:ext cx="10276928" cy="1834242"/>
          </a:xfrm>
        </p:spPr>
        <p:txBody>
          <a:bodyPr/>
          <a:lstStyle/>
          <a:p>
            <a:r>
              <a:rPr lang="en-GB" dirty="0"/>
              <a:t>Project idea</a:t>
            </a:r>
          </a:p>
        </p:txBody>
      </p:sp>
      <p:sp>
        <p:nvSpPr>
          <p:cNvPr id="3" name="Textfeld 8">
            <a:extLst>
              <a:ext uri="{FF2B5EF4-FFF2-40B4-BE49-F238E27FC236}">
                <a16:creationId xmlns:a16="http://schemas.microsoft.com/office/drawing/2014/main" id="{27F3D074-A1E5-B29A-93E0-FC3EB91D1946}"/>
              </a:ext>
            </a:extLst>
          </p:cNvPr>
          <p:cNvSpPr txBox="1"/>
          <p:nvPr/>
        </p:nvSpPr>
        <p:spPr>
          <a:xfrm>
            <a:off x="150000" y="5977083"/>
            <a:ext cx="15986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+mj-lt"/>
              </a:rPr>
              <a:t>Presenter</a:t>
            </a:r>
            <a:endParaRPr lang="de-DE" b="1" dirty="0">
              <a:latin typeface="+mj-lt"/>
            </a:endParaRPr>
          </a:p>
          <a:p>
            <a:r>
              <a:rPr lang="de-DE" sz="2000" b="1" dirty="0">
                <a:latin typeface="+mj-lt"/>
              </a:rPr>
              <a:t>NN, Affiliation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4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Proposed Project Title</a:t>
            </a:r>
          </a:p>
          <a:p>
            <a:r>
              <a:rPr lang="en-GB" dirty="0"/>
              <a:t>Call Title </a:t>
            </a:r>
          </a:p>
          <a:p>
            <a:r>
              <a:rPr lang="en-GB" dirty="0"/>
              <a:t>Lead Organisation</a:t>
            </a:r>
          </a:p>
          <a:p>
            <a:r>
              <a:rPr lang="en-GB" dirty="0"/>
              <a:t>Brief outline of idea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Excellence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Objectives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Innovation/Challenges addressed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8164-7A3F-4CCB-A7FA-D6D28AFC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75C6-046A-4F24-94E4-B3F51569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particular: Contribution towards the outcomes specified in the call topic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6B453-53B1-4047-B431-AE5313CDC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48F92-2135-4BB2-8493-409B86011E9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Consortium and competences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Consortium (as today)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Looking for (partners/competences)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Contact details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72" y="3717890"/>
            <a:ext cx="10276928" cy="18828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6600" dirty="0" err="1"/>
              <a:t>Thank</a:t>
            </a:r>
            <a:r>
              <a:rPr lang="de-DE" sz="6600" dirty="0"/>
              <a:t> </a:t>
            </a:r>
            <a:r>
              <a:rPr lang="de-DE" sz="6600" dirty="0" err="1"/>
              <a:t>you</a:t>
            </a:r>
            <a:r>
              <a:rPr lang="de-DE" sz="6600" dirty="0"/>
              <a:t>!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24324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Benutzerdefiniertes Design</vt:lpstr>
      <vt:lpstr>Project idea</vt:lpstr>
      <vt:lpstr>Overview</vt:lpstr>
      <vt:lpstr>Excellence</vt:lpstr>
      <vt:lpstr>Impact</vt:lpstr>
      <vt:lpstr>Consortium and competences</vt:lpstr>
      <vt:lpstr>Thank you! </vt:lpstr>
    </vt:vector>
  </TitlesOfParts>
  <Company>TU -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adamovic</dc:creator>
  <cp:lastModifiedBy>Gerhard Goldbeck</cp:lastModifiedBy>
  <cp:revision>291</cp:revision>
  <cp:lastPrinted>2017-06-14T12:04:21Z</cp:lastPrinted>
  <dcterms:created xsi:type="dcterms:W3CDTF">2014-06-23T12:17:59Z</dcterms:created>
  <dcterms:modified xsi:type="dcterms:W3CDTF">2023-01-03T15:05:05Z</dcterms:modified>
</cp:coreProperties>
</file>